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F4A-9076-4286-922C-4155AB567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1756E-7F4D-4575-83B2-04163490E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2FC1C-5585-408A-A21D-190DFEDBB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6CC95-2AC3-4061-A853-AB797264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C696-834D-413E-B4B4-B44907F9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1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A379-0A12-4B08-8A60-8222CF21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20B1E-1895-4288-9171-B85AD4595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42ED-C81B-45E9-ADC8-8B4259E8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A0B-B3E7-4786-9E80-DD3DEC74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270AD-12E0-4077-921B-93E91034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32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992A2-BC20-4D98-ACE7-4F42B2B4F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07D56-E3BF-44D5-AC41-273C3E2CD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74D68-A676-4AA8-876B-880117F5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0B829-B132-4A0D-AD97-261A5E23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CF760-4E09-4FB0-9515-8F8EDF36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1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6BCC-7870-450B-963A-3081108D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4008-1A47-423E-96DD-75E55ABA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632A-5FAC-4E8E-ADBF-BDC3CBDC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E3DF9-A53A-407E-A07B-D79A0397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F4678-3314-4BE1-A77C-EA209964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3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3413-3CA7-4E7D-9929-3D30B0E4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DDD90-45CA-4183-A7C9-E624C7129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C7DDF-2233-4F79-98F9-391A2C4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9C7F-8596-4CF3-895E-9757AC2A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D6FC-5906-4B4A-9218-B54DF9C9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0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A1C8-E16D-4078-BE8D-3CC48A5F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64BA-A1C3-416B-8BED-271CB8ED1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35312-B629-484C-BFEF-8EE45ECA6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EEF1-9287-4F80-AE38-4106081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CE29F-CFCD-468E-A939-56657C40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B94F9-6B72-49D8-A63A-2ABF872A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4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DD1F-33D8-4AF2-A8FC-BE22E670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000C9-265E-4386-B8DA-C3AA8649B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F0EE8-7CD7-48FB-8EEA-F1BC9CCB7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F8E39-8E32-4312-AE79-96D2BB74D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B5B32-903E-4B42-99D8-48832FF1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05277-4D81-4F87-B5A1-B9FF3E42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06DB9-18EB-4195-8DA4-5A039AED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9F197-835A-4ACB-A9D0-68ED6747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8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4A2B-2321-4258-86E3-6794A2A7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84AF0-C990-4DEA-BA40-2BF399EA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447B6-07F6-455D-A7D9-BDEC48BE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FD4B2-A4F4-40A0-9910-04750652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B8CA5-89F3-4861-A435-0653A0D1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C3440-42F6-4AEA-A928-73594CFA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62261-0D96-4E2D-B8EE-1DE58768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5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EFFA-F899-44BB-B68F-26CC9CE2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27CA-EA5E-4AEE-814C-CAE7EF44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A6135-1413-4DC0-8CF6-5A3FB2AFE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EAFE-9FAE-4DFF-80F0-37FB0CFD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0FB83-7EDF-449C-ACB3-02350E3A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86EDE-A2E7-4F67-BB67-4143D91C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2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42A6-AD10-443F-A243-A11223D7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2EEA6-1D03-4694-B162-01F4D9174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91906-D6AA-4548-80E2-FB2F5C046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044F-9F60-48DC-9591-0CD19DB7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D914E-D245-48E6-8923-8BFAA9FF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12A09-F643-4FE3-B7C0-A96702CB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49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FD7153-6F9E-44C9-895B-8CB67DE9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7E727-1956-47CB-BDFA-13E275FA9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BDF9-5846-4C3D-A234-99D241DDB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2CAEA-C6C7-45FD-ADD5-97E4D666E7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6D82C-0904-412C-8491-2570711AC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BB02C-4AF0-4994-82B6-64EDA1682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8297-82E8-4679-89B4-17A42AFF5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94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F0B0BE-1F25-4958-BB57-662C19A30CDF}"/>
              </a:ext>
            </a:extLst>
          </p:cNvPr>
          <p:cNvSpPr/>
          <p:nvPr/>
        </p:nvSpPr>
        <p:spPr>
          <a:xfrm>
            <a:off x="3345913" y="252416"/>
            <a:ext cx="583954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 Clubs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Oct – 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Dec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Half Term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9AC44-C81E-4B6A-A1AC-A8FE004DAE4B}"/>
              </a:ext>
            </a:extLst>
          </p:cNvPr>
          <p:cNvSpPr txBox="1"/>
          <p:nvPr/>
        </p:nvSpPr>
        <p:spPr>
          <a:xfrm>
            <a:off x="407400" y="2768256"/>
            <a:ext cx="277559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u="sng" dirty="0" err="1"/>
              <a:t>Yr</a:t>
            </a:r>
            <a:r>
              <a:rPr lang="en-GB" sz="2200" u="sng" dirty="0"/>
              <a:t> 9, 10 and 11 Basketball Club RST</a:t>
            </a:r>
            <a:endParaRPr lang="en-GB" sz="2200" dirty="0"/>
          </a:p>
          <a:p>
            <a:pPr algn="ctr"/>
            <a:r>
              <a:rPr lang="en-GB" sz="2000" dirty="0"/>
              <a:t>Every </a:t>
            </a:r>
            <a:r>
              <a:rPr lang="en-GB" sz="2000" b="1" u="sng" dirty="0"/>
              <a:t>Thursday</a:t>
            </a:r>
            <a:r>
              <a:rPr lang="en-GB" sz="2000" dirty="0"/>
              <a:t> in Gym</a:t>
            </a:r>
          </a:p>
          <a:p>
            <a:pPr algn="ctr"/>
            <a:r>
              <a:rPr lang="en-GB" sz="2000" dirty="0"/>
              <a:t>3pm – 4pm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57594-A5CB-448F-83D9-A8A01DF417EE}"/>
              </a:ext>
            </a:extLst>
          </p:cNvPr>
          <p:cNvSpPr txBox="1"/>
          <p:nvPr/>
        </p:nvSpPr>
        <p:spPr>
          <a:xfrm>
            <a:off x="399727" y="1345022"/>
            <a:ext cx="2775595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u="sng" dirty="0"/>
              <a:t>Year 7 and 8 Basketball Club KHA</a:t>
            </a:r>
            <a:endParaRPr lang="en-GB" sz="2200" dirty="0"/>
          </a:p>
          <a:p>
            <a:pPr algn="ctr"/>
            <a:r>
              <a:rPr lang="en-GB" dirty="0"/>
              <a:t>Every </a:t>
            </a:r>
            <a:r>
              <a:rPr lang="en-GB" b="1" u="sng" dirty="0"/>
              <a:t>Tuesday</a:t>
            </a:r>
            <a:r>
              <a:rPr lang="en-GB" dirty="0"/>
              <a:t> in Gym</a:t>
            </a:r>
          </a:p>
          <a:p>
            <a:pPr algn="ctr"/>
            <a:r>
              <a:rPr lang="en-GB" dirty="0"/>
              <a:t>3pm – 4pm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BBE93-04EF-4518-ABEA-468684118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5" b="7904"/>
          <a:stretch/>
        </p:blipFill>
        <p:spPr>
          <a:xfrm>
            <a:off x="3484176" y="2209307"/>
            <a:ext cx="1006940" cy="954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7CBE0-3125-4E0B-BC53-E656BC3596F2}"/>
              </a:ext>
            </a:extLst>
          </p:cNvPr>
          <p:cNvSpPr txBox="1"/>
          <p:nvPr/>
        </p:nvSpPr>
        <p:spPr>
          <a:xfrm>
            <a:off x="3268086" y="3257059"/>
            <a:ext cx="266994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 Year Groups - Table Tennis Club CJA</a:t>
            </a:r>
          </a:p>
          <a:p>
            <a:pPr algn="ctr"/>
            <a:r>
              <a:rPr lang="en-GB" dirty="0"/>
              <a:t>Every </a:t>
            </a:r>
            <a:r>
              <a:rPr lang="en-GB" b="1" u="sng" dirty="0"/>
              <a:t>Monday* 7Nov Start </a:t>
            </a:r>
            <a:r>
              <a:rPr lang="en-GB" dirty="0"/>
              <a:t> in School Hall</a:t>
            </a:r>
          </a:p>
          <a:p>
            <a:pPr algn="ctr"/>
            <a:r>
              <a:rPr lang="en-GB" dirty="0"/>
              <a:t>3pm – 4pm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1E12F7-0821-4BC5-920D-4C44CAFA7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038" y="2108970"/>
            <a:ext cx="2626908" cy="15595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ECB30A-6041-4FCA-822B-4D7C549A3563}"/>
              </a:ext>
            </a:extLst>
          </p:cNvPr>
          <p:cNvSpPr txBox="1"/>
          <p:nvPr/>
        </p:nvSpPr>
        <p:spPr>
          <a:xfrm>
            <a:off x="6058523" y="3819959"/>
            <a:ext cx="2736852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Year 7 – 11 Girls Netball Club VWA &amp; CFO</a:t>
            </a:r>
            <a:endParaRPr lang="en-GB" sz="2000" dirty="0"/>
          </a:p>
          <a:p>
            <a:pPr algn="ctr"/>
            <a:r>
              <a:rPr lang="en-GB" sz="2800" dirty="0"/>
              <a:t>Every</a:t>
            </a:r>
          </a:p>
          <a:p>
            <a:pPr algn="ctr"/>
            <a:r>
              <a:rPr lang="en-GB" sz="2800" b="1" dirty="0"/>
              <a:t>Tuesday</a:t>
            </a:r>
          </a:p>
          <a:p>
            <a:pPr algn="ctr"/>
            <a:r>
              <a:rPr lang="en-GB" sz="2800" dirty="0"/>
              <a:t>3pm – 4pm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86053A-1284-4962-B45D-4107F9E0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5" b="7904"/>
          <a:stretch/>
        </p:blipFill>
        <p:spPr>
          <a:xfrm>
            <a:off x="4730086" y="2209307"/>
            <a:ext cx="1006940" cy="9544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88F967-40AF-4A21-B434-AD7476742930}"/>
              </a:ext>
            </a:extLst>
          </p:cNvPr>
          <p:cNvSpPr txBox="1"/>
          <p:nvPr/>
        </p:nvSpPr>
        <p:spPr>
          <a:xfrm>
            <a:off x="8923914" y="2103378"/>
            <a:ext cx="3149977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u="sng" dirty="0"/>
              <a:t>Year All Year Groups Rugby Club - RST &amp;  LSU</a:t>
            </a:r>
          </a:p>
          <a:p>
            <a:pPr algn="ctr"/>
            <a:r>
              <a:rPr lang="en-GB" sz="2200" dirty="0"/>
              <a:t>Every</a:t>
            </a:r>
            <a:r>
              <a:rPr lang="en-GB" sz="2200" b="1" dirty="0"/>
              <a:t> </a:t>
            </a:r>
            <a:r>
              <a:rPr lang="en-GB" sz="2200" b="1" u="sng" dirty="0"/>
              <a:t>Monday </a:t>
            </a:r>
          </a:p>
          <a:p>
            <a:pPr algn="ctr"/>
            <a:r>
              <a:rPr lang="en-GB" sz="2200" dirty="0"/>
              <a:t>Boys &amp; Girls = School fields so Bring Boots!</a:t>
            </a:r>
          </a:p>
          <a:p>
            <a:pPr algn="ctr"/>
            <a:r>
              <a:rPr lang="en-GB" sz="2200" dirty="0"/>
              <a:t>3pm – 4pm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0BA6B-6765-4AA7-92FD-5E33503B49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42"/>
          <a:stretch/>
        </p:blipFill>
        <p:spPr>
          <a:xfrm>
            <a:off x="162674" y="146670"/>
            <a:ext cx="1448233" cy="1012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9ACDB2-3991-4B33-ACF8-7DCCBC5E65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184"/>
          <a:stretch/>
        </p:blipFill>
        <p:spPr>
          <a:xfrm>
            <a:off x="1739143" y="77775"/>
            <a:ext cx="1527862" cy="1081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45E0CD-8332-458C-825D-F4193C01DE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89"/>
          <a:stretch/>
        </p:blipFill>
        <p:spPr>
          <a:xfrm>
            <a:off x="9343277" y="252416"/>
            <a:ext cx="2753824" cy="17235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0CB942F-0F2B-41E4-A222-D11A0CA9039D}"/>
              </a:ext>
            </a:extLst>
          </p:cNvPr>
          <p:cNvSpPr txBox="1"/>
          <p:nvPr/>
        </p:nvSpPr>
        <p:spPr>
          <a:xfrm>
            <a:off x="3297515" y="6095062"/>
            <a:ext cx="549786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Please bring </a:t>
            </a:r>
            <a:r>
              <a:rPr lang="en-GB"/>
              <a:t>your PE kit </a:t>
            </a:r>
            <a:r>
              <a:rPr lang="en-GB" dirty="0"/>
              <a:t>and change at the end of the school day if you are going to take part in a club!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FFD67F-E801-4783-B4B1-4FC398DD5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086" y="4827672"/>
            <a:ext cx="2711453" cy="11490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AC67818-CAF5-4AA3-892D-2943B83BBC3F}"/>
              </a:ext>
            </a:extLst>
          </p:cNvPr>
          <p:cNvSpPr txBox="1"/>
          <p:nvPr/>
        </p:nvSpPr>
        <p:spPr>
          <a:xfrm>
            <a:off x="372001" y="5962429"/>
            <a:ext cx="2775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*Basketball training will stop early when mock exams take place at the end of November.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62088F-6BF5-46DA-B98D-C61043ED1A43}"/>
              </a:ext>
            </a:extLst>
          </p:cNvPr>
          <p:cNvSpPr txBox="1"/>
          <p:nvPr/>
        </p:nvSpPr>
        <p:spPr>
          <a:xfrm>
            <a:off x="8923914" y="4322937"/>
            <a:ext cx="314997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 err="1"/>
              <a:t>Yr</a:t>
            </a:r>
            <a:r>
              <a:rPr lang="en-GB" sz="2000" u="sng" dirty="0"/>
              <a:t> 11 Social Football CJA</a:t>
            </a:r>
          </a:p>
          <a:p>
            <a:pPr algn="ctr"/>
            <a:r>
              <a:rPr lang="en-GB" sz="2400" b="1" dirty="0"/>
              <a:t>Friday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D6FA98-CF5B-4DB9-89B8-ABF16FADFECF}"/>
              </a:ext>
            </a:extLst>
          </p:cNvPr>
          <p:cNvSpPr txBox="1"/>
          <p:nvPr/>
        </p:nvSpPr>
        <p:spPr>
          <a:xfrm>
            <a:off x="8915866" y="5140954"/>
            <a:ext cx="314997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Staff Fitness/Wellbeing</a:t>
            </a:r>
          </a:p>
          <a:p>
            <a:pPr algn="ctr"/>
            <a:r>
              <a:rPr lang="en-GB" sz="2000" b="1" dirty="0"/>
              <a:t>Thursday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A122B-AD69-46ED-96BE-8A7EE0939FA9}"/>
              </a:ext>
            </a:extLst>
          </p:cNvPr>
          <p:cNvSpPr txBox="1"/>
          <p:nvPr/>
        </p:nvSpPr>
        <p:spPr>
          <a:xfrm>
            <a:off x="8915866" y="5897416"/>
            <a:ext cx="314997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8am Coursework Support </a:t>
            </a:r>
            <a:r>
              <a:rPr lang="en-GB" sz="2000"/>
              <a:t>– Tuesday - </a:t>
            </a:r>
            <a:r>
              <a:rPr lang="en-GB" sz="2000" dirty="0"/>
              <a:t>CJA ICT4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3D637D-CB0E-42E0-BC45-9B927957CDBF}"/>
              </a:ext>
            </a:extLst>
          </p:cNvPr>
          <p:cNvSpPr txBox="1"/>
          <p:nvPr/>
        </p:nvSpPr>
        <p:spPr>
          <a:xfrm>
            <a:off x="407400" y="4188789"/>
            <a:ext cx="27755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Leadership Academy </a:t>
            </a:r>
            <a:r>
              <a:rPr lang="en-GB" dirty="0"/>
              <a:t>– CJA </a:t>
            </a:r>
          </a:p>
          <a:p>
            <a:pPr algn="ctr"/>
            <a:r>
              <a:rPr lang="en-GB" b="1" dirty="0" err="1"/>
              <a:t>Yr</a:t>
            </a:r>
            <a:r>
              <a:rPr lang="en-GB" b="1" dirty="0"/>
              <a:t> 9 Only Thursday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A2DC43-F328-456A-8B3E-25635A13A530}"/>
              </a:ext>
            </a:extLst>
          </p:cNvPr>
          <p:cNvSpPr txBox="1"/>
          <p:nvPr/>
        </p:nvSpPr>
        <p:spPr>
          <a:xfrm>
            <a:off x="407400" y="4909775"/>
            <a:ext cx="2775595" cy="984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Girls Social Fitness </a:t>
            </a:r>
            <a:r>
              <a:rPr lang="en-GB" sz="2000" dirty="0"/>
              <a:t>– CFO/VWA </a:t>
            </a:r>
          </a:p>
          <a:p>
            <a:pPr algn="ctr"/>
            <a:r>
              <a:rPr lang="en-GB" dirty="0"/>
              <a:t>All Year Groups - </a:t>
            </a:r>
            <a:r>
              <a:rPr lang="en-GB" b="1" u="sng" dirty="0"/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384931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173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Janata</dc:creator>
  <cp:lastModifiedBy>Joanne Tomkies</cp:lastModifiedBy>
  <cp:revision>22</cp:revision>
  <dcterms:created xsi:type="dcterms:W3CDTF">2021-09-06T14:59:23Z</dcterms:created>
  <dcterms:modified xsi:type="dcterms:W3CDTF">2022-10-31T12:00:46Z</dcterms:modified>
</cp:coreProperties>
</file>